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13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3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4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22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7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9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0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91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5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8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E271-66FD-43F5-B29E-F31A58C1EF9F}" type="datetimeFigureOut">
              <a:rPr lang="pl-PL" smtClean="0"/>
              <a:t>07.01.2019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1A8E-E701-48C5-A7A7-A03F560D52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1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4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3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3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7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IPN Oddział w Rzeszowie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Czechowicz</dc:creator>
  <cp:lastModifiedBy>Karol Czechowicz</cp:lastModifiedBy>
  <cp:revision>1</cp:revision>
  <dcterms:created xsi:type="dcterms:W3CDTF">2019-01-07T11:41:43Z</dcterms:created>
  <dcterms:modified xsi:type="dcterms:W3CDTF">2019-01-07T11:42:16Z</dcterms:modified>
</cp:coreProperties>
</file>